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sldIdLst>
    <p:sldId id="256" r:id="rId2"/>
    <p:sldId id="258" r:id="rId3"/>
    <p:sldId id="259" r:id="rId4"/>
    <p:sldId id="262" r:id="rId5"/>
    <p:sldId id="260" r:id="rId6"/>
    <p:sldId id="264" r:id="rId7"/>
    <p:sldId id="261" r:id="rId8"/>
    <p:sldId id="263" r:id="rId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9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71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78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5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27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1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4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2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8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6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9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8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E9BE2-1063-4A5F-9341-7B47F08A2DE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6F802-F085-4113-A0AD-3C2956233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96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SISKIYOU COUNTY ENVIRONMENTAL HEALTH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2023</a:t>
            </a:r>
          </a:p>
        </p:txBody>
      </p:sp>
      <p:pic>
        <p:nvPicPr>
          <p:cNvPr id="5" name="Picture 4" descr="Raw sewage runs through Dunoon’s Ethembeni informal settlement | GroundU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" y="3597215"/>
            <a:ext cx="10222302" cy="29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7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42732"/>
            <a:ext cx="10018713" cy="830484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HISTORICAL STAFF LEVELS VS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524617"/>
            <a:ext cx="10018713" cy="4647583"/>
          </a:xfrm>
        </p:spPr>
        <p:txBody>
          <a:bodyPr/>
          <a:lstStyle/>
          <a:p>
            <a:r>
              <a:rPr lang="en-US" dirty="0"/>
              <a:t>Past (1990 ~ 2008) Director plus 9 REHS full time positions.</a:t>
            </a:r>
          </a:p>
          <a:p>
            <a:r>
              <a:rPr lang="en-US" dirty="0"/>
              <a:t>2008, 1 manager position was cut from the budget due to economic downturn.</a:t>
            </a:r>
          </a:p>
          <a:p>
            <a:r>
              <a:rPr lang="en-US" dirty="0"/>
              <a:t>Currently: Environmental Health Director plus 5 full time staff </a:t>
            </a:r>
          </a:p>
          <a:p>
            <a:pPr marL="0" indent="0">
              <a:buNone/>
            </a:pPr>
            <a:r>
              <a:rPr lang="en-US" dirty="0"/>
              <a:t>        (four are registered REHS) and two extra help REHS.</a:t>
            </a:r>
          </a:p>
          <a:p>
            <a:endParaRPr lang="en-US" dirty="0"/>
          </a:p>
          <a:p>
            <a:r>
              <a:rPr lang="en-US" dirty="0"/>
              <a:t>Environmental Health Division is operating at 65 percent of historical capacity.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6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34388"/>
            <a:ext cx="10018713" cy="844604"/>
          </a:xfrm>
        </p:spPr>
        <p:txBody>
          <a:bodyPr/>
          <a:lstStyle/>
          <a:p>
            <a:r>
              <a:rPr lang="en-US" u="sng" dirty="0"/>
              <a:t>REHS INSPECTION TASK –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482" y="2277319"/>
            <a:ext cx="10018713" cy="34376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CONSUMER PROTECTION</a:t>
            </a:r>
          </a:p>
          <a:p>
            <a:pPr lvl="1"/>
            <a:r>
              <a:rPr lang="en-US" dirty="0"/>
              <a:t>FOODS</a:t>
            </a:r>
          </a:p>
          <a:p>
            <a:pPr lvl="1"/>
            <a:r>
              <a:rPr lang="en-US" dirty="0"/>
              <a:t>COTTAGE FOODS (cfo’s)</a:t>
            </a:r>
          </a:p>
          <a:p>
            <a:pPr lvl="1"/>
            <a:r>
              <a:rPr lang="en-US" dirty="0"/>
              <a:t>POOLS &amp; SPAS</a:t>
            </a:r>
          </a:p>
          <a:p>
            <a:pPr lvl="1"/>
            <a:r>
              <a:rPr lang="en-US" dirty="0"/>
              <a:t>TEMPORARY EVENTS</a:t>
            </a:r>
          </a:p>
          <a:p>
            <a:pPr lvl="1"/>
            <a:r>
              <a:rPr lang="en-US" dirty="0"/>
              <a:t>BODY ART</a:t>
            </a:r>
          </a:p>
          <a:p>
            <a:pPr lvl="1"/>
            <a:r>
              <a:rPr lang="en-US" dirty="0"/>
              <a:t>VECTOR</a:t>
            </a:r>
          </a:p>
          <a:p>
            <a:pPr lvl="1"/>
            <a:r>
              <a:rPr lang="en-US" dirty="0"/>
              <a:t>RABIES</a:t>
            </a:r>
          </a:p>
          <a:p>
            <a:pPr lvl="1"/>
            <a:r>
              <a:rPr lang="en-US" dirty="0"/>
              <a:t>HOUSING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Pleasure Palate: &quot;Take a Bite&quot; Out of The LA County Fai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48" y="2495135"/>
            <a:ext cx="2967490" cy="30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5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373285"/>
            <a:ext cx="10018713" cy="899932"/>
          </a:xfrm>
        </p:spPr>
        <p:txBody>
          <a:bodyPr/>
          <a:lstStyle/>
          <a:p>
            <a:r>
              <a:rPr lang="en-US" u="sng" dirty="0"/>
              <a:t>CONSUMER PROTECTION TOTALS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84308" y="1457717"/>
            <a:ext cx="10018713" cy="47803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r>
              <a:rPr lang="en-US" sz="7400" dirty="0"/>
              <a:t>	</a:t>
            </a:r>
            <a:r>
              <a:rPr lang="en-US" sz="9600" dirty="0"/>
              <a:t>PERMITS</a:t>
            </a:r>
            <a:r>
              <a:rPr lang="en-US" sz="7400" dirty="0"/>
              <a:t> </a:t>
            </a:r>
          </a:p>
          <a:p>
            <a:pPr marL="0" indent="0">
              <a:buNone/>
            </a:pPr>
            <a:r>
              <a:rPr lang="en-US" sz="7400" dirty="0"/>
              <a:t>Foods			371</a:t>
            </a:r>
          </a:p>
          <a:p>
            <a:pPr marL="0" indent="0">
              <a:buNone/>
            </a:pPr>
            <a:r>
              <a:rPr lang="en-US" sz="7400" dirty="0"/>
              <a:t>Temporary’s		161 </a:t>
            </a:r>
          </a:p>
          <a:p>
            <a:pPr marL="0" indent="0">
              <a:buNone/>
            </a:pPr>
            <a:r>
              <a:rPr lang="en-US" sz="7400" dirty="0"/>
              <a:t>CFO’S			39   	</a:t>
            </a:r>
          </a:p>
          <a:p>
            <a:pPr marL="0" indent="0">
              <a:buNone/>
            </a:pPr>
            <a:r>
              <a:rPr lang="en-US" sz="7400" dirty="0"/>
              <a:t>Events			 53   </a:t>
            </a:r>
          </a:p>
          <a:p>
            <a:pPr marL="0" indent="0">
              <a:buNone/>
            </a:pPr>
            <a:r>
              <a:rPr lang="en-US" sz="7400" dirty="0"/>
              <a:t>Pools &amp; Spas		 47 	</a:t>
            </a:r>
          </a:p>
          <a:p>
            <a:pPr marL="0" indent="0">
              <a:buNone/>
            </a:pPr>
            <a:r>
              <a:rPr lang="en-US" sz="7400" dirty="0"/>
              <a:t>Body Art			  9</a:t>
            </a:r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r>
              <a:rPr lang="en-US" sz="7400" dirty="0"/>
              <a:t>INSPECTIONS:	 1163 Conducted  (820 in 2023) (1400, when fully staffed in 2008)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  </a:t>
            </a:r>
          </a:p>
        </p:txBody>
      </p:sp>
      <p:pic>
        <p:nvPicPr>
          <p:cNvPr id="4" name="Picture 3" descr="2009_03_18 | March 18, 2009 (Wednesday) - I find the hot tub…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03" y="2415396"/>
            <a:ext cx="2855342" cy="26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3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05114"/>
            <a:ext cx="10018713" cy="835307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HAZARDOUS MATERIALS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781" y="1181821"/>
            <a:ext cx="10018713" cy="567617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CUPA (Certified Unified Program Agency)  HAZ-MAT INVENTORY </a:t>
            </a:r>
          </a:p>
          <a:p>
            <a:pPr lvl="1"/>
            <a:r>
              <a:rPr lang="en-US" sz="2600" dirty="0"/>
              <a:t> Inspections are annual &amp; tri-annual; underground storage tanks (UST) &amp; above ground storage tanks (AST) respectively; update HMBP’s (hazardous materials business plans)</a:t>
            </a:r>
          </a:p>
          <a:p>
            <a:pPr lvl="1"/>
            <a:endParaRPr lang="en-US" sz="2600" dirty="0"/>
          </a:p>
          <a:p>
            <a:pPr marL="228600" lvl="1"/>
            <a:r>
              <a:rPr lang="en-US" sz="2600" dirty="0"/>
              <a:t>LAND FILLS – TRANSFER STATIONS</a:t>
            </a:r>
          </a:p>
          <a:p>
            <a:pPr marL="228600" lvl="1"/>
            <a:endParaRPr lang="en-US" sz="2600" dirty="0"/>
          </a:p>
          <a:p>
            <a:pPr marL="228600" lvl="1"/>
            <a:r>
              <a:rPr lang="en-US" sz="2600" dirty="0"/>
              <a:t>EMERGENCY RESPONSE</a:t>
            </a:r>
          </a:p>
          <a:p>
            <a:pPr marL="0" lvl="1" indent="0">
              <a:buNone/>
            </a:pPr>
            <a:endParaRPr lang="en-US" sz="2600" dirty="0"/>
          </a:p>
          <a:p>
            <a:pPr marL="228600" lvl="1"/>
            <a:r>
              <a:rPr lang="en-US" sz="2600" dirty="0"/>
              <a:t>FIRE CLEANUP(S)</a:t>
            </a:r>
          </a:p>
          <a:p>
            <a:pPr marL="228600" lvl="1"/>
            <a:endParaRPr lang="en-US" sz="2600" dirty="0"/>
          </a:p>
          <a:p>
            <a:pPr marL="228600" lvl="1"/>
            <a:r>
              <a:rPr lang="en-US" sz="2600" dirty="0"/>
              <a:t>ILLEGAL CANNIBIS CULTIVATION</a:t>
            </a:r>
          </a:p>
          <a:p>
            <a:pPr marL="0" lvl="1" indent="0">
              <a:buNone/>
            </a:pPr>
            <a:endParaRPr lang="en-US" sz="2600" dirty="0"/>
          </a:p>
          <a:p>
            <a:pPr marL="0" lvl="1" indent="0">
              <a:buNone/>
            </a:pPr>
            <a:endParaRPr lang="en-US" sz="2600" dirty="0"/>
          </a:p>
          <a:p>
            <a:pPr lvl="1"/>
            <a:endParaRPr lang="en-US" sz="16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 descr="health - Crude oil contamination hazard - Biology Stack Exchan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81" y="3356124"/>
            <a:ext cx="43529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92609"/>
            <a:ext cx="10018713" cy="55778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HAZMAT  UNIT TOTALS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932688"/>
            <a:ext cx="10018713" cy="54498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Approximately 500 CUPA permitted facilities.   inspected conducted.</a:t>
            </a:r>
          </a:p>
          <a:p>
            <a:pPr marL="0" indent="0">
              <a:buNone/>
            </a:pPr>
            <a:r>
              <a:rPr lang="en-US" dirty="0"/>
              <a:t> (244 in 2024)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Incidents – Emergency Response 25 incidents.  (16 in 2023)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Fire Response – Cleanup effort approximately 350 staff hours for the Head Fire </a:t>
            </a:r>
          </a:p>
          <a:p>
            <a:endParaRPr lang="en-US" dirty="0"/>
          </a:p>
          <a:p>
            <a:r>
              <a:rPr lang="en-US" dirty="0"/>
              <a:t>Illegal Cannabis:</a:t>
            </a:r>
          </a:p>
          <a:p>
            <a:pPr lvl="1"/>
            <a:r>
              <a:rPr lang="en-US" dirty="0"/>
              <a:t>  20 OPS conducted with the SC Sheriffs office to date @ approximately 150 hours of staff time</a:t>
            </a:r>
          </a:p>
        </p:txBody>
      </p:sp>
    </p:spTree>
    <p:extLst>
      <p:ext uri="{BB962C8B-B14F-4D97-AF65-F5344CB8AC3E}">
        <p14:creationId xmlns:p14="http://schemas.microsoft.com/office/powerpoint/2010/main" val="313645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42733"/>
            <a:ext cx="10018713" cy="807334"/>
          </a:xfrm>
        </p:spPr>
        <p:txBody>
          <a:bodyPr/>
          <a:lstStyle/>
          <a:p>
            <a:r>
              <a:rPr lang="en-US" u="sng" dirty="0"/>
              <a:t>LAND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638811"/>
            <a:ext cx="10018713" cy="3958542"/>
          </a:xfrm>
        </p:spPr>
        <p:txBody>
          <a:bodyPr>
            <a:normAutofit/>
          </a:bodyPr>
          <a:lstStyle/>
          <a:p>
            <a:r>
              <a:rPr lang="en-US" sz="2600" dirty="0"/>
              <a:t>ONSITE SEWAGE DISPOSAL</a:t>
            </a:r>
          </a:p>
          <a:p>
            <a:pPr lvl="1"/>
            <a:r>
              <a:rPr lang="en-US" dirty="0"/>
              <a:t>SEPTIC SYSTEMS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dirty="0"/>
              <a:t>WATER SUPPLY</a:t>
            </a:r>
          </a:p>
          <a:p>
            <a:pPr lvl="1"/>
            <a:r>
              <a:rPr lang="en-US" dirty="0"/>
              <a:t>WELLS</a:t>
            </a:r>
          </a:p>
          <a:p>
            <a:pPr lvl="1"/>
            <a:endParaRPr lang="en-US" dirty="0"/>
          </a:p>
          <a:p>
            <a:pPr marL="0" lvl="1" indent="284163"/>
            <a:r>
              <a:rPr lang="en-US" sz="2600" dirty="0"/>
              <a:t>WATER SYSTEMS</a:t>
            </a:r>
          </a:p>
          <a:p>
            <a:pPr marL="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6032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112713" lvl="1" indent="0">
              <a:buNone/>
            </a:pPr>
            <a:endParaRPr lang="en-US" dirty="0"/>
          </a:p>
        </p:txBody>
      </p:sp>
      <p:pic>
        <p:nvPicPr>
          <p:cNvPr id="4" name="Picture 3" descr="Septic Systems:A How-To Guide: The basic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08" y="993206"/>
            <a:ext cx="4873923" cy="2491866"/>
          </a:xfrm>
          <a:prstGeom prst="rect">
            <a:avLst/>
          </a:prstGeom>
        </p:spPr>
      </p:pic>
      <p:pic>
        <p:nvPicPr>
          <p:cNvPr id="5" name="Picture 4" descr="14.3 Groundwater Extraction – Physical Geology – 2nd Edi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08" y="3888896"/>
            <a:ext cx="4873923" cy="24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3633"/>
          </a:xfrm>
        </p:spPr>
        <p:txBody>
          <a:bodyPr/>
          <a:lstStyle/>
          <a:p>
            <a:r>
              <a:rPr lang="en-US" u="sng" dirty="0"/>
              <a:t>LAND USE TOTALS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490" y="1972518"/>
            <a:ext cx="10576510" cy="3965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PERMITS</a:t>
            </a:r>
          </a:p>
          <a:p>
            <a:r>
              <a:rPr lang="en-US" dirty="0"/>
              <a:t>Septic permits and onsite evaluations: 104 total (136 in 2023): 20 new; 46 repair-replacement;  7 tanks; 			</a:t>
            </a:r>
          </a:p>
          <a:p>
            <a:r>
              <a:rPr lang="en-US" dirty="0"/>
              <a:t>Well permits:  119 total (98 in 2023); 56 domestic; 5 Ag.; 5 public; 41 monitoring &amp; soil bores; 4 deepening’s;	 other; *note 7 dry wells (14 in 2023)*</a:t>
            </a:r>
          </a:p>
          <a:p>
            <a:endParaRPr lang="en-US" dirty="0"/>
          </a:p>
          <a:p>
            <a:r>
              <a:rPr lang="en-US" dirty="0"/>
              <a:t>Water Systems:  41 total; sampled quarterly by EH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83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2518</TotalTime>
  <Words>376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Circuit</vt:lpstr>
      <vt:lpstr>SISKIYOU COUNTY ENVIRONMENTAL HEALTH 2024</vt:lpstr>
      <vt:lpstr>HISTORICAL STAFF LEVELS VS CURRENT</vt:lpstr>
      <vt:lpstr>REHS INSPECTION TASK – BREAKDOWN</vt:lpstr>
      <vt:lpstr>CONSUMER PROTECTION TOTALS</vt:lpstr>
      <vt:lpstr>HAZARDOUS MATERIALS </vt:lpstr>
      <vt:lpstr>HAZMAT  UNIT TOTALS</vt:lpstr>
      <vt:lpstr>LAND USE</vt:lpstr>
      <vt:lpstr>LAND USE TOTALS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SISKIYOU COUNTY ENVIRONMENTAL HEALTH</dc:title>
  <dc:creator>Dan Wessell</dc:creator>
  <cp:lastModifiedBy>Rick Dean</cp:lastModifiedBy>
  <cp:revision>85</cp:revision>
  <cp:lastPrinted>2024-01-11T19:49:13Z</cp:lastPrinted>
  <dcterms:created xsi:type="dcterms:W3CDTF">2022-12-14T17:45:01Z</dcterms:created>
  <dcterms:modified xsi:type="dcterms:W3CDTF">2024-12-29T00:51:21Z</dcterms:modified>
</cp:coreProperties>
</file>